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Days" charset="1" panose="02000505050000020004"/>
      <p:regular r:id="rId12"/>
    </p:embeddedFont>
    <p:embeddedFont>
      <p:font typeface="Open Sauce Medium" charset="1" panose="00000600000000000000"/>
      <p:regular r:id="rId13"/>
    </p:embeddedFont>
    <p:embeddedFont>
      <p:font typeface="Open Sauce Light" charset="1" panose="00000400000000000000"/>
      <p:regular r:id="rId14"/>
    </p:embeddedFont>
    <p:embeddedFont>
      <p:font typeface="Agrandir Narrow" charset="1" panose="00000506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3648668"/>
            <a:ext cx="9118379" cy="1286422"/>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Algoritma</a:t>
            </a:r>
          </a:p>
        </p:txBody>
      </p:sp>
      <p:sp>
        <p:nvSpPr>
          <p:cNvPr name="TextBox 5" id="5"/>
          <p:cNvSpPr txBox="true"/>
          <p:nvPr/>
        </p:nvSpPr>
        <p:spPr>
          <a:xfrm rot="0">
            <a:off x="1564160" y="5420701"/>
            <a:ext cx="15695140" cy="1149317"/>
          </a:xfrm>
          <a:prstGeom prst="rect">
            <a:avLst/>
          </a:prstGeom>
        </p:spPr>
        <p:txBody>
          <a:bodyPr anchor="t" rtlCol="false" tIns="0" lIns="0" bIns="0" rIns="0">
            <a:spAutoFit/>
          </a:bodyPr>
          <a:lstStyle/>
          <a:p>
            <a:pPr algn="just">
              <a:lnSpc>
                <a:spcPts val="8800"/>
              </a:lnSpc>
            </a:pPr>
            <a:r>
              <a:rPr lang="en-US" sz="8000" spc="576">
                <a:solidFill>
                  <a:srgbClr val="FFFFFF"/>
                </a:solidFill>
                <a:latin typeface="Open Sauce Medium"/>
              </a:rPr>
              <a:t>PIVOT SORT &amp; RADIX SORT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346762" y="4483262"/>
            <a:ext cx="6543672" cy="897982"/>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Pendahuluan</a:t>
            </a:r>
          </a:p>
        </p:txBody>
      </p:sp>
      <p:sp>
        <p:nvSpPr>
          <p:cNvPr name="TextBox 7" id="7"/>
          <p:cNvSpPr txBox="true"/>
          <p:nvPr/>
        </p:nvSpPr>
        <p:spPr>
          <a:xfrm rot="0">
            <a:off x="9144000" y="3903794"/>
            <a:ext cx="8541445" cy="3354681"/>
          </a:xfrm>
          <a:prstGeom prst="rect">
            <a:avLst/>
          </a:prstGeom>
        </p:spPr>
        <p:txBody>
          <a:bodyPr anchor="t" rtlCol="false" tIns="0" lIns="0" bIns="0" rIns="0">
            <a:spAutoFit/>
          </a:bodyPr>
          <a:lstStyle/>
          <a:p>
            <a:pPr algn="l">
              <a:lnSpc>
                <a:spcPts val="3805"/>
              </a:lnSpc>
            </a:pPr>
            <a:r>
              <a:rPr lang="en-US" sz="2588">
                <a:solidFill>
                  <a:srgbClr val="000000"/>
                </a:solidFill>
                <a:latin typeface="Open Sauce Light"/>
              </a:rPr>
              <a:t>Pengurutan merupakan proses penting dalam pengolahan data yang sering digunakan dalam berbagai aplikasi komputasi. Dalam konteks ini, algoritma pengurutan menjadi kunci untuk menyusun data secara teratur sesuai dengan kriteria tertentu. Dua algoritma yang akan dibahas dalam presentasi ini adalah Algoritma Pivot Sort dan Radix Sort.</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249177" y="3518496"/>
            <a:ext cx="5825258" cy="1228593"/>
          </a:xfrm>
          <a:prstGeom prst="rect">
            <a:avLst/>
          </a:prstGeom>
        </p:spPr>
        <p:txBody>
          <a:bodyPr anchor="t" rtlCol="false" tIns="0" lIns="0" bIns="0" rIns="0">
            <a:spAutoFit/>
          </a:bodyPr>
          <a:lstStyle/>
          <a:p>
            <a:pPr algn="ctr">
              <a:lnSpc>
                <a:spcPts val="9600"/>
              </a:lnSpc>
            </a:pPr>
            <a:r>
              <a:rPr lang="en-US" sz="8000" spc="-80">
                <a:solidFill>
                  <a:srgbClr val="000000"/>
                </a:solidFill>
                <a:latin typeface="Open Sauce Medium"/>
              </a:rPr>
              <a:t>Pivot Sort</a:t>
            </a:r>
          </a:p>
        </p:txBody>
      </p:sp>
      <p:sp>
        <p:nvSpPr>
          <p:cNvPr name="TextBox 10" id="10"/>
          <p:cNvSpPr txBox="true"/>
          <p:nvPr/>
        </p:nvSpPr>
        <p:spPr>
          <a:xfrm rot="0">
            <a:off x="10649564" y="5662913"/>
            <a:ext cx="4375991" cy="2153601"/>
          </a:xfrm>
          <a:prstGeom prst="rect">
            <a:avLst/>
          </a:prstGeom>
        </p:spPr>
        <p:txBody>
          <a:bodyPr anchor="t" rtlCol="false" tIns="0" lIns="0" bIns="0" rIns="0">
            <a:spAutoFit/>
          </a:bodyPr>
          <a:lstStyle/>
          <a:p>
            <a:pPr algn="just" marL="0" indent="0" lvl="0">
              <a:lnSpc>
                <a:spcPts val="2840"/>
              </a:lnSpc>
              <a:spcBef>
                <a:spcPct val="0"/>
              </a:spcBef>
            </a:pPr>
            <a:r>
              <a:rPr lang="en-US" sz="2029">
                <a:solidFill>
                  <a:srgbClr val="000000"/>
                </a:solidFill>
                <a:latin typeface="Agrandir Narrow"/>
              </a:rPr>
              <a:t>Radix Sort adalah algoritma pengurutan non-perbandingan yang mengurutkan data dengan cara memproses digit atau grup digit dari bilangan, mulai dari digit paling tidak signifikan hingga digit paling signifikan.</a:t>
            </a:r>
          </a:p>
        </p:txBody>
      </p:sp>
      <p:sp>
        <p:nvSpPr>
          <p:cNvPr name="AutoShape 11" id="11"/>
          <p:cNvSpPr/>
          <p:nvPr/>
        </p:nvSpPr>
        <p:spPr>
          <a:xfrm flipH="true" flipV="true">
            <a:off x="-6739003" y="4937588"/>
            <a:ext cx="15156557" cy="0"/>
          </a:xfrm>
          <a:prstGeom prst="line">
            <a:avLst/>
          </a:prstGeom>
          <a:ln cap="flat" w="76200">
            <a:solidFill>
              <a:srgbClr val="C23A97"/>
            </a:solidFill>
            <a:prstDash val="solid"/>
            <a:headEnd type="none" len="sm" w="sm"/>
            <a:tailEnd type="none" len="sm" w="sm"/>
          </a:ln>
        </p:spPr>
      </p:sp>
      <p:sp>
        <p:nvSpPr>
          <p:cNvPr name="AutoShape 12" id="12"/>
          <p:cNvSpPr/>
          <p:nvPr/>
        </p:nvSpPr>
        <p:spPr>
          <a:xfrm flipH="true" flipV="true">
            <a:off x="9581812" y="4899488"/>
            <a:ext cx="15156557" cy="0"/>
          </a:xfrm>
          <a:prstGeom prst="line">
            <a:avLst/>
          </a:prstGeom>
          <a:ln cap="flat" w="76200">
            <a:solidFill>
              <a:srgbClr val="C23A97"/>
            </a:solidFill>
            <a:prstDash val="solid"/>
            <a:headEnd type="none" len="sm" w="sm"/>
            <a:tailEnd type="none" len="sm" w="sm"/>
          </a:ln>
        </p:spPr>
      </p:sp>
      <p:sp>
        <p:nvSpPr>
          <p:cNvPr name="TextBox 13" id="13"/>
          <p:cNvSpPr txBox="true"/>
          <p:nvPr/>
        </p:nvSpPr>
        <p:spPr>
          <a:xfrm rot="0">
            <a:off x="9924931" y="3423246"/>
            <a:ext cx="5825258" cy="1228593"/>
          </a:xfrm>
          <a:prstGeom prst="rect">
            <a:avLst/>
          </a:prstGeom>
        </p:spPr>
        <p:txBody>
          <a:bodyPr anchor="t" rtlCol="false" tIns="0" lIns="0" bIns="0" rIns="0">
            <a:spAutoFit/>
          </a:bodyPr>
          <a:lstStyle/>
          <a:p>
            <a:pPr algn="ctr">
              <a:lnSpc>
                <a:spcPts val="9600"/>
              </a:lnSpc>
            </a:pPr>
            <a:r>
              <a:rPr lang="en-US" sz="8000" spc="-80">
                <a:solidFill>
                  <a:srgbClr val="000000"/>
                </a:solidFill>
                <a:latin typeface="Open Sauce Medium"/>
              </a:rPr>
              <a:t>Radix Sort</a:t>
            </a:r>
          </a:p>
        </p:txBody>
      </p:sp>
      <p:sp>
        <p:nvSpPr>
          <p:cNvPr name="TextBox 14" id="14"/>
          <p:cNvSpPr txBox="true"/>
          <p:nvPr/>
        </p:nvSpPr>
        <p:spPr>
          <a:xfrm rot="0">
            <a:off x="3150109" y="5505450"/>
            <a:ext cx="4023395" cy="2311064"/>
          </a:xfrm>
          <a:prstGeom prst="rect">
            <a:avLst/>
          </a:prstGeom>
        </p:spPr>
        <p:txBody>
          <a:bodyPr anchor="t" rtlCol="false" tIns="0" lIns="0" bIns="0" rIns="0">
            <a:spAutoFit/>
          </a:bodyPr>
          <a:lstStyle/>
          <a:p>
            <a:pPr algn="just" marL="0" indent="0" lvl="0">
              <a:lnSpc>
                <a:spcPts val="2611"/>
              </a:lnSpc>
              <a:spcBef>
                <a:spcPct val="0"/>
              </a:spcBef>
            </a:pPr>
            <a:r>
              <a:rPr lang="en-US" sz="1865">
                <a:solidFill>
                  <a:srgbClr val="000000"/>
                </a:solidFill>
                <a:latin typeface="Agrandir Narrow"/>
              </a:rPr>
              <a:t>Pivot Sort adalah konsep inti dari Quick Sort yang melibatkan pemilihan pivot, partisi array, dan aplikasi rekursif pada sub-array. Ini adalah algoritma yang sangat efisien dengan kinerja rata-rata O(n log n) dan banyak digunakan dalam pengurutan praktis.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5229225"/>
            <a:ext cx="9118379" cy="1286422"/>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Cara Kerja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3679" y="759490"/>
            <a:ext cx="10031226" cy="2651425"/>
          </a:xfrm>
          <a:custGeom>
            <a:avLst/>
            <a:gdLst/>
            <a:ahLst/>
            <a:cxnLst/>
            <a:rect r="r" b="b" t="t" l="l"/>
            <a:pathLst>
              <a:path h="2651425" w="10031226">
                <a:moveTo>
                  <a:pt x="0" y="0"/>
                </a:moveTo>
                <a:lnTo>
                  <a:pt x="10031226" y="0"/>
                </a:lnTo>
                <a:lnTo>
                  <a:pt x="10031226" y="2651426"/>
                </a:lnTo>
                <a:lnTo>
                  <a:pt x="0" y="2651426"/>
                </a:lnTo>
                <a:lnTo>
                  <a:pt x="0" y="0"/>
                </a:lnTo>
                <a:close/>
              </a:path>
            </a:pathLst>
          </a:custGeom>
          <a:blipFill>
            <a:blip r:embed="rId4"/>
            <a:stretch>
              <a:fillRect l="0" t="0" r="0" b="0"/>
            </a:stretch>
          </a:blipFill>
        </p:spPr>
      </p:sp>
      <p:sp>
        <p:nvSpPr>
          <p:cNvPr name="Freeform 4" id="4"/>
          <p:cNvSpPr/>
          <p:nvPr/>
        </p:nvSpPr>
        <p:spPr>
          <a:xfrm flipH="false" flipV="false" rot="0">
            <a:off x="5387604" y="4449089"/>
            <a:ext cx="9403376" cy="5058778"/>
          </a:xfrm>
          <a:custGeom>
            <a:avLst/>
            <a:gdLst/>
            <a:ahLst/>
            <a:cxnLst/>
            <a:rect r="r" b="b" t="t" l="l"/>
            <a:pathLst>
              <a:path h="5058778" w="9403376">
                <a:moveTo>
                  <a:pt x="0" y="0"/>
                </a:moveTo>
                <a:lnTo>
                  <a:pt x="9403376" y="0"/>
                </a:lnTo>
                <a:lnTo>
                  <a:pt x="9403376" y="5058778"/>
                </a:lnTo>
                <a:lnTo>
                  <a:pt x="0" y="505877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5229225"/>
            <a:ext cx="9118379" cy="1286422"/>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Terima Kasih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DAGGuysqkJM</dc:identifier>
  <dcterms:modified xsi:type="dcterms:W3CDTF">2011-08-01T06:04:30Z</dcterms:modified>
  <cp:revision>1</cp:revision>
  <dc:title>PPT SA</dc:title>
</cp:coreProperties>
</file>